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Number of Homeless by Area of Service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Persons by Type</c:v>
                </c:pt>
              </c:strCache>
            </c:strRef>
          </c:tx>
          <c:dLbls>
            <c:showPercent val="1"/>
          </c:dLbls>
          <c:cat>
            <c:strRef>
              <c:f>Sheet1!$A$2:$A$5</c:f>
              <c:strCache>
                <c:ptCount val="3"/>
                <c:pt idx="0">
                  <c:v>Emergency Shelter</c:v>
                </c:pt>
                <c:pt idx="1">
                  <c:v>Transitional Housing</c:v>
                </c:pt>
                <c:pt idx="2">
                  <c:v>Unsheltered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59</c:v>
                </c:pt>
                <c:pt idx="2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Sheet1!$A$2:$A$5</c:f>
              <c:strCache>
                <c:ptCount val="4"/>
                <c:pt idx="0">
                  <c:v>Families</c:v>
                </c:pt>
                <c:pt idx="1">
                  <c:v># in Families</c:v>
                </c:pt>
                <c:pt idx="2">
                  <c:v>HH w/o Children</c:v>
                </c:pt>
                <c:pt idx="3">
                  <c:v># in HH w/o Children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Transitional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Families</c:v>
                </c:pt>
                <c:pt idx="1">
                  <c:v># in Families</c:v>
                </c:pt>
                <c:pt idx="2">
                  <c:v>HH w/o Children</c:v>
                </c:pt>
                <c:pt idx="3">
                  <c:v># in HH w/o Children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55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Unsheltered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Sheet1!$A$2:$A$5</c:f>
              <c:strCache>
                <c:ptCount val="4"/>
                <c:pt idx="0">
                  <c:v>Families</c:v>
                </c:pt>
                <c:pt idx="1">
                  <c:v># in Families</c:v>
                </c:pt>
                <c:pt idx="2">
                  <c:v>HH w/o Children</c:v>
                </c:pt>
                <c:pt idx="3">
                  <c:v># in HH w/o Children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shape val="box"/>
        <c:axId val="84729856"/>
        <c:axId val="84731392"/>
        <c:axId val="0"/>
      </c:bar3DChart>
      <c:catAx>
        <c:axId val="84729856"/>
        <c:scaling>
          <c:orientation val="minMax"/>
        </c:scaling>
        <c:axPos val="b"/>
        <c:tickLblPos val="nextTo"/>
        <c:crossAx val="84731392"/>
        <c:crosses val="autoZero"/>
        <c:auto val="1"/>
        <c:lblAlgn val="ctr"/>
        <c:lblOffset val="100"/>
      </c:catAx>
      <c:valAx>
        <c:axId val="84731392"/>
        <c:scaling>
          <c:orientation val="minMax"/>
        </c:scaling>
        <c:axPos val="l"/>
        <c:majorGridlines/>
        <c:numFmt formatCode="General" sourceLinked="1"/>
        <c:tickLblPos val="nextTo"/>
        <c:crossAx val="84729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7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Family Type</c:v>
                </c:pt>
              </c:strCache>
            </c:strRef>
          </c:tx>
          <c:dLbls>
            <c:showPercent val="1"/>
          </c:dLbls>
          <c:cat>
            <c:strRef>
              <c:f>Sheet1!$A$2:$A$5</c:f>
              <c:strCache>
                <c:ptCount val="3"/>
                <c:pt idx="0">
                  <c:v>Single Adults</c:v>
                </c:pt>
                <c:pt idx="1">
                  <c:v>Adults w/ Children</c:v>
                </c:pt>
                <c:pt idx="2">
                  <c:v>Children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34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BE1D1-0A5F-423E-87FB-D2F1F668E191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295F-F7C1-4AFC-81DA-4187EA90B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and Time 2007 youtube.com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295F-F7C1-4AFC-81DA-4187EA90B4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baseline="0" dirty="0" smtClean="0"/>
              <a:t> families total dropped into the center</a:t>
            </a:r>
          </a:p>
          <a:p>
            <a:r>
              <a:rPr lang="en-US" baseline="0" dirty="0" smtClean="0"/>
              <a:t>Wrap Around Services</a:t>
            </a:r>
          </a:p>
          <a:p>
            <a:r>
              <a:rPr lang="en-US" baseline="0" dirty="0" smtClean="0"/>
              <a:t>Tell the stories of those we helped that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295F-F7C1-4AFC-81DA-4187EA90B4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Story</a:t>
            </a:r>
            <a:r>
              <a:rPr lang="en-US" baseline="0" dirty="0" smtClean="0"/>
              <a:t> About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0295F-F7C1-4AFC-81DA-4187EA90B4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946345-7206-41B2-B6F8-8AAB048470E7}" type="datetimeFigureOut">
              <a:rPr lang="en-US" smtClean="0"/>
              <a:pPr/>
              <a:t>6/29/2009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E971C3-2B74-41FF-B432-2807285E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P-I-T 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PORTRAIT OF HOMELESSNESS IN FAYETTE COUNTY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WHO IS HOMELESS</a:t>
            </a:r>
            <a:endParaRPr lang="en-US" dirty="0"/>
          </a:p>
        </p:txBody>
      </p:sp>
      <p:pic>
        <p:nvPicPr>
          <p:cNvPr id="6" name="Content Placeholder 5" descr="boygir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7200" y="4392256"/>
            <a:ext cx="3136339" cy="2084743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0" y="1600200"/>
          <a:ext cx="6934199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0293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Expand Point in Time Count to include a Summer Count</a:t>
            </a:r>
          </a:p>
          <a:p>
            <a:endParaRPr lang="en-US" dirty="0" smtClean="0"/>
          </a:p>
          <a:p>
            <a:r>
              <a:rPr lang="en-US" dirty="0" smtClean="0"/>
              <a:t>Create an awareness event atmosphere with homeless speakers and events during the evening</a:t>
            </a:r>
          </a:p>
          <a:p>
            <a:endParaRPr lang="en-US" dirty="0" smtClean="0"/>
          </a:p>
          <a:p>
            <a:r>
              <a:rPr lang="en-US" dirty="0" smtClean="0"/>
              <a:t>Invite local television to shadow</a:t>
            </a:r>
          </a:p>
          <a:p>
            <a:endParaRPr lang="en-US" dirty="0" smtClean="0"/>
          </a:p>
          <a:p>
            <a:r>
              <a:rPr lang="en-US" dirty="0" smtClean="0"/>
              <a:t>Use this data to justify and expand existing programs</a:t>
            </a:r>
          </a:p>
          <a:p>
            <a:endParaRPr lang="en-US" dirty="0" smtClean="0"/>
          </a:p>
          <a:p>
            <a:r>
              <a:rPr lang="en-US" dirty="0" smtClean="0"/>
              <a:t>Pat ourselves on the back for what we are doing well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7543800" cy="4378840"/>
          </a:xfrm>
        </p:spPr>
        <p:txBody>
          <a:bodyPr>
            <a:normAutofit/>
          </a:bodyPr>
          <a:lstStyle/>
          <a:p>
            <a:r>
              <a:rPr lang="en-US" dirty="0" smtClean="0"/>
              <a:t>Point-in-Time Committee</a:t>
            </a:r>
          </a:p>
          <a:p>
            <a:r>
              <a:rPr lang="en-US" dirty="0" smtClean="0"/>
              <a:t>Community Outreach</a:t>
            </a:r>
          </a:p>
          <a:p>
            <a:r>
              <a:rPr lang="en-US" dirty="0" smtClean="0"/>
              <a:t>Public Speaking Engagements</a:t>
            </a:r>
          </a:p>
          <a:p>
            <a:r>
              <a:rPr lang="en-US" dirty="0" smtClean="0"/>
              <a:t>2 Newspaper Articles</a:t>
            </a:r>
          </a:p>
          <a:p>
            <a:r>
              <a:rPr lang="en-US" dirty="0" smtClean="0"/>
              <a:t>1 Radio Spot</a:t>
            </a:r>
          </a:p>
          <a:p>
            <a:r>
              <a:rPr lang="en-US" dirty="0" smtClean="0"/>
              <a:t>Flyers</a:t>
            </a:r>
          </a:p>
          <a:p>
            <a:r>
              <a:rPr lang="en-US" dirty="0" smtClean="0"/>
              <a:t>Contacting Agencies/Churches</a:t>
            </a:r>
          </a:p>
          <a:p>
            <a:r>
              <a:rPr lang="en-US" dirty="0" smtClean="0"/>
              <a:t>Local Governmental Support – County Resolution &amp; City Manager Statement of Support</a:t>
            </a:r>
          </a:p>
          <a:p>
            <a:r>
              <a:rPr lang="en-US" dirty="0" smtClean="0"/>
              <a:t>41 Volunteers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2907665" cy="21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a blistering cold day in January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-Service Based Count</a:t>
            </a:r>
          </a:p>
          <a:p>
            <a:endParaRPr lang="en-US" dirty="0" smtClean="0"/>
          </a:p>
          <a:p>
            <a:r>
              <a:rPr lang="en-US" dirty="0" smtClean="0"/>
              <a:t>-Street Count</a:t>
            </a:r>
          </a:p>
          <a:p>
            <a:endParaRPr lang="en-US" dirty="0" smtClean="0"/>
          </a:p>
          <a:p>
            <a:r>
              <a:rPr lang="en-US" dirty="0" smtClean="0"/>
              <a:t>-Sheltered Count</a:t>
            </a:r>
          </a:p>
          <a:p>
            <a:endParaRPr lang="en-US" dirty="0" smtClean="0"/>
          </a:p>
          <a:p>
            <a:r>
              <a:rPr lang="en-US" dirty="0" smtClean="0"/>
              <a:t>-Soup Kitchen</a:t>
            </a:r>
          </a:p>
          <a:p>
            <a:endParaRPr lang="en-US" dirty="0"/>
          </a:p>
        </p:txBody>
      </p:sp>
      <p:pic>
        <p:nvPicPr>
          <p:cNvPr id="5" name="Picture Placeholder 4" descr="HPIM062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719" r="1271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906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Firewood Covered by the Snow Storm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015068" cy="2868168"/>
          </a:xfrm>
        </p:spPr>
        <p:txBody>
          <a:bodyPr>
            <a:normAutofit/>
          </a:bodyPr>
          <a:lstStyle/>
          <a:p>
            <a:r>
              <a:rPr lang="en-US" dirty="0" smtClean="0"/>
              <a:t>The troops when out at midnight &amp; continued their track until 11:00 that night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 A LEVEL 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>
            <a:off x="2286000" y="2819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smtClean="0"/>
              <a:t>oint in time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Numbers At a Glance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95% of sheltered data reported from HMIS</a:t>
            </a:r>
          </a:p>
          <a:p>
            <a:r>
              <a:rPr lang="en-US" dirty="0" smtClean="0"/>
              <a:t>96 Precariously Housed</a:t>
            </a:r>
          </a:p>
          <a:p>
            <a:r>
              <a:rPr lang="en-US" dirty="0" smtClean="0"/>
              <a:t>81 Persons Total</a:t>
            </a:r>
          </a:p>
          <a:p>
            <a:r>
              <a:rPr lang="en-US" dirty="0" smtClean="0"/>
              <a:t>59 Sheltered</a:t>
            </a:r>
          </a:p>
          <a:p>
            <a:r>
              <a:rPr lang="en-US" dirty="0" smtClean="0"/>
              <a:t>16 Unsheltered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POINT IN TIME 2009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Homeless by the Percentages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2133600"/>
          <a:ext cx="7239000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in time 2009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199"/>
            <a:ext cx="2743200" cy="3505201"/>
          </a:xfrm>
        </p:spPr>
        <p:txBody>
          <a:bodyPr>
            <a:normAutofit/>
          </a:bodyPr>
          <a:lstStyle/>
          <a:p>
            <a:r>
              <a:rPr lang="en-US" dirty="0" smtClean="0"/>
              <a:t>16 Total</a:t>
            </a:r>
          </a:p>
          <a:p>
            <a:r>
              <a:rPr lang="en-US" dirty="0" smtClean="0"/>
              <a:t>13 single Male</a:t>
            </a:r>
          </a:p>
          <a:p>
            <a:r>
              <a:rPr lang="en-US" dirty="0" smtClean="0"/>
              <a:t>3 single Female</a:t>
            </a:r>
          </a:p>
          <a:p>
            <a:r>
              <a:rPr lang="en-US" dirty="0" smtClean="0"/>
              <a:t>6 Chronically Homeless</a:t>
            </a:r>
          </a:p>
          <a:p>
            <a:r>
              <a:rPr lang="en-US" dirty="0" smtClean="0"/>
              <a:t>10 disabled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4592233" cy="342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Unsheltered 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057400"/>
            <a:ext cx="3520440" cy="4068763"/>
          </a:xfrm>
        </p:spPr>
        <p:txBody>
          <a:bodyPr/>
          <a:lstStyle/>
          <a:p>
            <a:r>
              <a:rPr lang="en-US" dirty="0" smtClean="0"/>
              <a:t>1 Severely Mentally Ill</a:t>
            </a:r>
          </a:p>
          <a:p>
            <a:r>
              <a:rPr lang="en-US" dirty="0" smtClean="0"/>
              <a:t>1 Drug Abuse</a:t>
            </a:r>
          </a:p>
          <a:p>
            <a:r>
              <a:rPr lang="en-US" dirty="0" smtClean="0"/>
              <a:t>2 Alcohol Abuse</a:t>
            </a:r>
          </a:p>
          <a:p>
            <a:r>
              <a:rPr lang="en-US" dirty="0" smtClean="0"/>
              <a:t>5 Physical Disabilities</a:t>
            </a:r>
          </a:p>
          <a:p>
            <a:r>
              <a:rPr lang="en-US" dirty="0" smtClean="0"/>
              <a:t>1 Victim of DV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87224"/>
            <a:ext cx="3521075" cy="2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258</Words>
  <Application>Microsoft Office PowerPoint</Application>
  <PresentationFormat>On-screen Show (4:3)</PresentationFormat>
  <Paragraphs>70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P-I-T 2009</vt:lpstr>
      <vt:lpstr>Pre-count</vt:lpstr>
      <vt:lpstr>It was a blistering cold day in January</vt:lpstr>
      <vt:lpstr>The troops when out at midnight &amp; continued their track until 11:00 that night</vt:lpstr>
      <vt:lpstr>Point in time at a glance</vt:lpstr>
      <vt:lpstr>POINT IN TIME 2009</vt:lpstr>
      <vt:lpstr>Point in time 2009</vt:lpstr>
      <vt:lpstr>Unsheltered count</vt:lpstr>
      <vt:lpstr>Unsheltered count</vt:lpstr>
      <vt:lpstr>SUMMARY OF WHO IS HOMELESS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P-I-T 2009</dc:title>
  <dc:creator>Christina Rose Blair</dc:creator>
  <cp:lastModifiedBy>Christina Rose Blair</cp:lastModifiedBy>
  <cp:revision>13</cp:revision>
  <dcterms:created xsi:type="dcterms:W3CDTF">2009-03-03T20:54:49Z</dcterms:created>
  <dcterms:modified xsi:type="dcterms:W3CDTF">2009-06-29T19:46:43Z</dcterms:modified>
</cp:coreProperties>
</file>