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3" r:id="rId6"/>
    <p:sldId id="270" r:id="rId7"/>
    <p:sldId id="258" r:id="rId8"/>
    <p:sldId id="260" r:id="rId9"/>
    <p:sldId id="262" r:id="rId10"/>
    <p:sldId id="271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5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Type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Emergency Shelter</c:v>
                </c:pt>
                <c:pt idx="1">
                  <c:v>Transitional Housing</c:v>
                </c:pt>
                <c:pt idx="2">
                  <c:v>Rapid Rehousing</c:v>
                </c:pt>
                <c:pt idx="3">
                  <c:v>Unsheltered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50</c:v>
                </c:pt>
                <c:pt idx="2">
                  <c:v>6</c:v>
                </c:pt>
                <c:pt idx="3">
                  <c:v>18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Family Status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Single Adults</c:v>
                </c:pt>
                <c:pt idx="1">
                  <c:v>2 Parent Family</c:v>
                </c:pt>
                <c:pt idx="2">
                  <c:v>Single Parent Family</c:v>
                </c:pt>
                <c:pt idx="3">
                  <c:v>Couples w/o Children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Adults</c:v>
                </c:pt>
                <c:pt idx="1">
                  <c:v>Children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</c:v>
                </c:pt>
                <c:pt idx="1">
                  <c:v>43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Sheltered</c:v>
                </c:pt>
                <c:pt idx="1">
                  <c:v>Unsheltered</c:v>
                </c:pt>
                <c:pt idx="2">
                  <c:v>Total</c:v>
                </c:pt>
                <c:pt idx="3">
                  <c:v>At Risk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29</c:v>
                </c:pt>
                <c:pt idx="2">
                  <c:v>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Sheltered</c:v>
                </c:pt>
                <c:pt idx="1">
                  <c:v>Unsheltered</c:v>
                </c:pt>
                <c:pt idx="2">
                  <c:v>Total</c:v>
                </c:pt>
                <c:pt idx="3">
                  <c:v>At Risk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16</c:v>
                </c:pt>
                <c:pt idx="2">
                  <c:v>81</c:v>
                </c:pt>
                <c:pt idx="3">
                  <c:v>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Sheltered</c:v>
                </c:pt>
                <c:pt idx="1">
                  <c:v>Unsheltered</c:v>
                </c:pt>
                <c:pt idx="2">
                  <c:v>Total</c:v>
                </c:pt>
                <c:pt idx="3">
                  <c:v>At Risk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56</c:v>
                </c:pt>
                <c:pt idx="1">
                  <c:v>24</c:v>
                </c:pt>
                <c:pt idx="2">
                  <c:v>80</c:v>
                </c:pt>
                <c:pt idx="3">
                  <c:v>113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Summer 2010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Sheltered</c:v>
                </c:pt>
                <c:pt idx="1">
                  <c:v>Unsheltered</c:v>
                </c:pt>
                <c:pt idx="2">
                  <c:v>Total</c:v>
                </c:pt>
                <c:pt idx="3">
                  <c:v>At Risk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41</c:v>
                </c:pt>
                <c:pt idx="1">
                  <c:v>32</c:v>
                </c:pt>
                <c:pt idx="2">
                  <c:v>73</c:v>
                </c:pt>
                <c:pt idx="3">
                  <c:v>101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Sheltered</c:v>
                </c:pt>
                <c:pt idx="1">
                  <c:v>Unsheltered</c:v>
                </c:pt>
                <c:pt idx="2">
                  <c:v>Total</c:v>
                </c:pt>
                <c:pt idx="3">
                  <c:v>At Risk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60</c:v>
                </c:pt>
                <c:pt idx="1">
                  <c:v>31</c:v>
                </c:pt>
                <c:pt idx="2">
                  <c:v>91</c:v>
                </c:pt>
                <c:pt idx="3">
                  <c:v>118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Sheltered</c:v>
                </c:pt>
                <c:pt idx="1">
                  <c:v>Unsheltered</c:v>
                </c:pt>
                <c:pt idx="2">
                  <c:v>Total</c:v>
                </c:pt>
                <c:pt idx="3">
                  <c:v>At Risk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51</c:v>
                </c:pt>
                <c:pt idx="1">
                  <c:v>18</c:v>
                </c:pt>
                <c:pt idx="2">
                  <c:v>89</c:v>
                </c:pt>
                <c:pt idx="3">
                  <c:v>171</c:v>
                </c:pt>
              </c:numCache>
            </c:numRef>
          </c:val>
        </c:ser>
        <c:axId val="126108416"/>
        <c:axId val="126109952"/>
      </c:barChart>
      <c:catAx>
        <c:axId val="126108416"/>
        <c:scaling>
          <c:orientation val="minMax"/>
        </c:scaling>
        <c:axPos val="b"/>
        <c:tickLblPos val="nextTo"/>
        <c:crossAx val="126109952"/>
        <c:crosses val="autoZero"/>
        <c:auto val="1"/>
        <c:lblAlgn val="ctr"/>
        <c:lblOffset val="100"/>
      </c:catAx>
      <c:valAx>
        <c:axId val="126109952"/>
        <c:scaling>
          <c:orientation val="minMax"/>
        </c:scaling>
        <c:axPos val="l"/>
        <c:majorGridlines/>
        <c:numFmt formatCode="General" sourceLinked="1"/>
        <c:tickLblPos val="nextTo"/>
        <c:crossAx val="126108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B301A0A-D6EB-4994-82BF-1DBE5CEEEB58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F400F0-8E9C-4456-A1E5-F0E895B47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Service-Based</a:t>
            </a:r>
            <a:r>
              <a:rPr lang="en-US" baseline="0" dirty="0" smtClean="0"/>
              <a:t> – 3</a:t>
            </a:r>
          </a:p>
          <a:p>
            <a:r>
              <a:rPr lang="en-US" baseline="0" dirty="0" smtClean="0"/>
              <a:t>Street – 11</a:t>
            </a:r>
          </a:p>
          <a:p>
            <a:r>
              <a:rPr lang="en-US" baseline="0" dirty="0" smtClean="0"/>
              <a:t>Sheltered – 51 3(MSH)</a:t>
            </a:r>
          </a:p>
          <a:p>
            <a:r>
              <a:rPr lang="en-US" baseline="0" dirty="0" smtClean="0"/>
              <a:t>SD- 41 HH – 146 individuals</a:t>
            </a:r>
          </a:p>
          <a:p>
            <a:pPr defTabSz="933237">
              <a:defRPr/>
            </a:pPr>
            <a:r>
              <a:rPr lang="en-US" baseline="0" dirty="0" smtClean="0"/>
              <a:t>Project Connect – 7 homeless, 9 at risk 4 couch =20 adults; 7 children (27)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00F0-8E9C-4456-A1E5-F0E895B47C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</a:t>
            </a:r>
            <a:r>
              <a:rPr lang="en-US" baseline="0" dirty="0" smtClean="0"/>
              <a:t> sheltered population this is a 60-40 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400F0-8E9C-4456-A1E5-F0E895B47C2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1DED77-FB60-46C8-B264-0F8593D4233A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8D3084-58B3-4BE8-8C91-0EEC762DD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Point in Time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Everyone Counts!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Adults vs. Children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Year by Year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82296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Subpopulations</a:t>
            </a:r>
            <a:endParaRPr lang="en-US" dirty="0"/>
          </a:p>
        </p:txBody>
      </p:sp>
      <p:pic>
        <p:nvPicPr>
          <p:cNvPr id="5122" name="Picture 2" descr="C:\Documents and Settings\Administrator\Desktop\Christina Temp\Pic_W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76400"/>
            <a:ext cx="3251200" cy="243840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181600" cy="4525963"/>
          </a:xfrm>
        </p:spPr>
        <p:txBody>
          <a:bodyPr/>
          <a:lstStyle/>
          <a:p>
            <a:r>
              <a:rPr lang="en-US" dirty="0" smtClean="0"/>
              <a:t>Sheltered</a:t>
            </a:r>
          </a:p>
          <a:p>
            <a:pPr lvl="1"/>
            <a:r>
              <a:rPr lang="en-US" dirty="0" smtClean="0"/>
              <a:t>SMI = 1.9%</a:t>
            </a:r>
          </a:p>
          <a:p>
            <a:pPr lvl="1"/>
            <a:r>
              <a:rPr lang="en-US" dirty="0" smtClean="0"/>
              <a:t>Substance Abuse =1.9%</a:t>
            </a:r>
          </a:p>
          <a:p>
            <a:pPr lvl="1"/>
            <a:r>
              <a:rPr lang="en-US" dirty="0" smtClean="0"/>
              <a:t>Domestic Violence=5.8%</a:t>
            </a:r>
          </a:p>
          <a:p>
            <a:pPr lvl="1"/>
            <a:r>
              <a:rPr lang="en-US" dirty="0" smtClean="0"/>
              <a:t>Veterans = 0%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Unsheltered</a:t>
            </a:r>
          </a:p>
          <a:p>
            <a:pPr lvl="1"/>
            <a:r>
              <a:rPr lang="en-US" dirty="0" smtClean="0"/>
              <a:t>SMI = 44%</a:t>
            </a:r>
          </a:p>
          <a:p>
            <a:pPr lvl="1"/>
            <a:r>
              <a:rPr lang="en-US" dirty="0" smtClean="0"/>
              <a:t>Substance Abuse = 28%</a:t>
            </a:r>
          </a:p>
          <a:p>
            <a:pPr lvl="1"/>
            <a:r>
              <a:rPr lang="en-US" dirty="0" smtClean="0"/>
              <a:t>Domestic Violence = 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(Couch Surfing &amp; At-Risk)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At-Risk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838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0" y="685800"/>
            <a:ext cx="4267200" cy="422116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3200" dirty="0" smtClean="0"/>
              <a:t>At-Risk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Households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300" baseline="0" dirty="0" smtClean="0"/>
              <a:t>45 Families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3200" dirty="0" smtClean="0"/>
              <a:t>Couch Surfing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Households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300" dirty="0" smtClean="0"/>
              <a:t>11 Singles/Couples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oy w lugg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762000"/>
            <a:ext cx="2519363" cy="3790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3547872"/>
          </a:xfrm>
        </p:spPr>
        <p:txBody>
          <a:bodyPr anchor="ctr"/>
          <a:lstStyle/>
          <a:p>
            <a:r>
              <a:rPr lang="en-US" dirty="0" smtClean="0"/>
              <a:t>9 AM – 8 PM</a:t>
            </a:r>
          </a:p>
          <a:p>
            <a:r>
              <a:rPr lang="en-US" dirty="0" smtClean="0"/>
              <a:t>20 adults reporting</a:t>
            </a:r>
          </a:p>
          <a:p>
            <a:r>
              <a:rPr lang="en-US" dirty="0" smtClean="0"/>
              <a:t>7 HUD homeless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Homeless Project Connect</a:t>
            </a:r>
            <a:endParaRPr lang="en-US" dirty="0"/>
          </a:p>
        </p:txBody>
      </p:sp>
      <p:pic>
        <p:nvPicPr>
          <p:cNvPr id="6" name="Picture 5" descr="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286000"/>
            <a:ext cx="4495800" cy="337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1"/>
            <a:ext cx="8610600" cy="182976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Questions</a:t>
            </a:r>
            <a:endParaRPr lang="en-US" sz="4000" dirty="0"/>
          </a:p>
        </p:txBody>
      </p:sp>
      <p:pic>
        <p:nvPicPr>
          <p:cNvPr id="3" name="Picture 2" descr="Soup Kit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2374" y="1676400"/>
            <a:ext cx="4510767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Community Outreach</a:t>
            </a:r>
          </a:p>
          <a:p>
            <a:r>
              <a:rPr lang="en-US" dirty="0" smtClean="0"/>
              <a:t>Public Speaking Engagements</a:t>
            </a:r>
          </a:p>
          <a:p>
            <a:r>
              <a:rPr lang="en-US" dirty="0" smtClean="0"/>
              <a:t>2 Newspaper Articles</a:t>
            </a:r>
          </a:p>
          <a:p>
            <a:r>
              <a:rPr lang="en-US" dirty="0" smtClean="0"/>
              <a:t>Contacting Agencies/Churches</a:t>
            </a:r>
          </a:p>
          <a:p>
            <a:r>
              <a:rPr lang="en-US" dirty="0" smtClean="0"/>
              <a:t>Local Governmental Support – County Resolution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Before the Count</a:t>
            </a:r>
            <a:endParaRPr lang="en-US" dirty="0"/>
          </a:p>
        </p:txBody>
      </p:sp>
      <p:pic>
        <p:nvPicPr>
          <p:cNvPr id="1026" name="Picture 2" descr="C:\Documents and Settings\Administrator\Desktop\Christina Temp\Commissioner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8438" y="1524000"/>
            <a:ext cx="234315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5181600"/>
            <a:ext cx="4343399" cy="9906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Homeless Project Connect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smtClean="0"/>
              <a:t>Service-Based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Street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Sheltered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Homeless Project Connect</a:t>
            </a:r>
          </a:p>
          <a:p>
            <a:endParaRPr lang="en-US" dirty="0" smtClean="0"/>
          </a:p>
          <a:p>
            <a:r>
              <a:rPr lang="en-US" dirty="0" smtClean="0"/>
              <a:t>School District</a:t>
            </a:r>
          </a:p>
          <a:p>
            <a:endParaRPr lang="en-US" dirty="0"/>
          </a:p>
        </p:txBody>
      </p:sp>
      <p:pic>
        <p:nvPicPr>
          <p:cNvPr id="2050" name="Picture 2" descr="C:\Documents and Settings\Administrator\Desktop\Christina Temp\Tamm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91000" y="1676400"/>
            <a:ext cx="4381500" cy="3286125"/>
          </a:xfrm>
          <a:prstGeom prst="ellipse">
            <a:avLst/>
          </a:prstGeom>
          <a:ln w="190500" cap="rnd">
            <a:solidFill>
              <a:schemeClr val="bg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42 </a:t>
            </a:r>
            <a:r>
              <a:rPr lang="en-US" dirty="0" smtClean="0"/>
              <a:t>Individuals Volunteered for the Project Homeless Connect &amp; Street Count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pic>
        <p:nvPicPr>
          <p:cNvPr id="5" name="Picture 4" descr="Rose Blank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762000"/>
            <a:ext cx="3050783" cy="4345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91000" cy="4575506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Hair cuts </a:t>
            </a:r>
          </a:p>
          <a:p>
            <a:r>
              <a:rPr lang="en-US" sz="4000" dirty="0" smtClean="0"/>
              <a:t>Water</a:t>
            </a:r>
          </a:p>
          <a:p>
            <a:r>
              <a:rPr lang="en-US" sz="4000" dirty="0" smtClean="0"/>
              <a:t>Tarps</a:t>
            </a:r>
          </a:p>
          <a:p>
            <a:r>
              <a:rPr lang="en-US" sz="4000" dirty="0" smtClean="0"/>
              <a:t>Socks</a:t>
            </a:r>
          </a:p>
          <a:p>
            <a:r>
              <a:rPr lang="en-US" sz="4000" dirty="0" smtClean="0"/>
              <a:t>Hats</a:t>
            </a:r>
          </a:p>
          <a:p>
            <a:r>
              <a:rPr lang="en-US" sz="4000" dirty="0" smtClean="0"/>
              <a:t>Gloves</a:t>
            </a:r>
          </a:p>
          <a:p>
            <a:r>
              <a:rPr lang="en-US" sz="4000" dirty="0" smtClean="0"/>
              <a:t>Scarves</a:t>
            </a:r>
          </a:p>
          <a:p>
            <a:r>
              <a:rPr lang="en-US" sz="4000" dirty="0" smtClean="0"/>
              <a:t>Discounted Food</a:t>
            </a:r>
          </a:p>
          <a:p>
            <a:endParaRPr lang="en-US" dirty="0"/>
          </a:p>
        </p:txBody>
      </p:sp>
      <p:pic>
        <p:nvPicPr>
          <p:cNvPr id="4098" name="Picture 2" descr="C:\Documents and Settings\Administrator\Desktop\Christina Temp\Donation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4400" y="15240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istrator\Desktop\Christina Temp\Soup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10200" y="3886200"/>
            <a:ext cx="2590800" cy="194310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/>
          <a:lstStyle/>
          <a:p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6800" y="2971800"/>
            <a:ext cx="2819399" cy="7620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Donation Committee Chair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66800"/>
            <a:ext cx="49530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Domino’s Pizza</a:t>
            </a:r>
          </a:p>
          <a:p>
            <a:r>
              <a:rPr lang="en-US" dirty="0" smtClean="0"/>
              <a:t>Tim </a:t>
            </a:r>
            <a:r>
              <a:rPr lang="en-US" dirty="0" err="1" smtClean="0"/>
              <a:t>Hortons</a:t>
            </a:r>
            <a:endParaRPr lang="en-US" dirty="0" smtClean="0"/>
          </a:p>
          <a:p>
            <a:r>
              <a:rPr lang="en-US" dirty="0" smtClean="0"/>
              <a:t>Prime Meats and Deli</a:t>
            </a:r>
          </a:p>
          <a:p>
            <a:r>
              <a:rPr lang="en-US" dirty="0" smtClean="0"/>
              <a:t>Country Hearth</a:t>
            </a:r>
          </a:p>
          <a:p>
            <a:r>
              <a:rPr lang="en-US" dirty="0" smtClean="0"/>
              <a:t>Kenwood</a:t>
            </a:r>
          </a:p>
          <a:p>
            <a:r>
              <a:rPr lang="en-US" dirty="0" smtClean="0"/>
              <a:t>Chrisman H2O</a:t>
            </a:r>
          </a:p>
          <a:p>
            <a:r>
              <a:rPr lang="en-US" dirty="0" err="1" smtClean="0"/>
              <a:t>Donatos</a:t>
            </a:r>
            <a:endParaRPr lang="en-US" dirty="0" smtClean="0"/>
          </a:p>
          <a:p>
            <a:r>
              <a:rPr lang="en-US" dirty="0" smtClean="0"/>
              <a:t>Razor’s Edge</a:t>
            </a:r>
          </a:p>
          <a:p>
            <a:r>
              <a:rPr lang="en-US" dirty="0" smtClean="0"/>
              <a:t>3 Moms Catering</a:t>
            </a:r>
          </a:p>
          <a:p>
            <a:r>
              <a:rPr lang="en-US" dirty="0" smtClean="0"/>
              <a:t>Campbell Wahl Afterhours</a:t>
            </a:r>
          </a:p>
          <a:p>
            <a:r>
              <a:rPr lang="en-US" dirty="0" smtClean="0"/>
              <a:t>Fayette County Transportation</a:t>
            </a:r>
          </a:p>
          <a:p>
            <a:r>
              <a:rPr lang="en-US" dirty="0" smtClean="0"/>
              <a:t>Hartley Oil</a:t>
            </a:r>
          </a:p>
          <a:p>
            <a:r>
              <a:rPr lang="en-US" dirty="0" smtClean="0"/>
              <a:t>Sue </a:t>
            </a:r>
            <a:r>
              <a:rPr lang="en-US" dirty="0" err="1" smtClean="0"/>
              <a:t>Raypole</a:t>
            </a:r>
            <a:endParaRPr lang="en-US" dirty="0" smtClean="0"/>
          </a:p>
          <a:p>
            <a:r>
              <a:rPr lang="en-US" dirty="0" smtClean="0"/>
              <a:t>Southside Church</a:t>
            </a:r>
          </a:p>
          <a:p>
            <a:r>
              <a:rPr lang="en-US" dirty="0" smtClean="0"/>
              <a:t>TSC</a:t>
            </a:r>
          </a:p>
          <a:p>
            <a:r>
              <a:rPr lang="en-US" dirty="0" smtClean="0"/>
              <a:t>Allen Griffiths</a:t>
            </a:r>
          </a:p>
          <a:p>
            <a:r>
              <a:rPr lang="en-US" dirty="0" smtClean="0"/>
              <a:t>My Sister’s House</a:t>
            </a:r>
          </a:p>
          <a:p>
            <a:r>
              <a:rPr lang="en-US" dirty="0" smtClean="0"/>
              <a:t>Elk’s Lodge</a:t>
            </a:r>
          </a:p>
          <a:p>
            <a:r>
              <a:rPr lang="en-US" dirty="0" smtClean="0"/>
              <a:t>Lynne </a:t>
            </a:r>
            <a:r>
              <a:rPr lang="en-US" dirty="0" err="1" smtClean="0"/>
              <a:t>Barbiero</a:t>
            </a:r>
            <a:endParaRPr lang="en-US" dirty="0" smtClean="0"/>
          </a:p>
          <a:p>
            <a:r>
              <a:rPr lang="en-US" dirty="0" smtClean="0"/>
              <a:t>Rose Avenue Community Center</a:t>
            </a:r>
          </a:p>
          <a:p>
            <a:r>
              <a:rPr lang="en-US" dirty="0" smtClean="0"/>
              <a:t>St. </a:t>
            </a:r>
            <a:r>
              <a:rPr lang="en-US" dirty="0" err="1" smtClean="0"/>
              <a:t>Catherines</a:t>
            </a:r>
            <a:endParaRPr lang="en-US" dirty="0" smtClean="0"/>
          </a:p>
          <a:p>
            <a:r>
              <a:rPr lang="en-US" dirty="0" err="1" smtClean="0"/>
              <a:t>Walmart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Merchants National Bank</a:t>
            </a:r>
          </a:p>
          <a:p>
            <a:r>
              <a:rPr lang="en-US" dirty="0" err="1" smtClean="0"/>
              <a:t>Weade</a:t>
            </a:r>
            <a:r>
              <a:rPr lang="en-US" dirty="0" smtClean="0"/>
              <a:t> Realtors</a:t>
            </a:r>
          </a:p>
          <a:p>
            <a:r>
              <a:rPr lang="en-US" dirty="0" smtClean="0"/>
              <a:t>Doug Marine Motors</a:t>
            </a:r>
          </a:p>
          <a:p>
            <a:r>
              <a:rPr lang="en-US" dirty="0" smtClean="0"/>
              <a:t>Gene and Charles Carson (call for church name)</a:t>
            </a:r>
          </a:p>
          <a:p>
            <a:r>
              <a:rPr lang="en-US" dirty="0" smtClean="0"/>
              <a:t> Steve Wilson</a:t>
            </a:r>
          </a:p>
          <a:p>
            <a:r>
              <a:rPr lang="en-US" dirty="0" smtClean="0"/>
              <a:t>Advantage Bank</a:t>
            </a:r>
          </a:p>
          <a:p>
            <a:endParaRPr lang="en-US" dirty="0"/>
          </a:p>
        </p:txBody>
      </p:sp>
      <p:pic>
        <p:nvPicPr>
          <p:cNvPr id="7" name="Content Placeholder 6" descr="mekia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76800" y="381000"/>
            <a:ext cx="2798762" cy="259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421707_2441772377377_1643866351_1868176_7298015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733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57200" y="1447800"/>
          <a:ext cx="8382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853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Sheltered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Unsheltered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At-Risk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 smtClean="0"/>
                        <a:t>Households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 smtClean="0"/>
                        <a:t>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PIT </a:t>
            </a:r>
            <a:r>
              <a:rPr lang="en-US" smtClean="0"/>
              <a:t>COUNT @ A GLANCE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400"/>
          </a:xfrm>
        </p:spPr>
        <p:txBody>
          <a:bodyPr/>
          <a:lstStyle/>
          <a:p>
            <a:r>
              <a:rPr lang="en-US" dirty="0" smtClean="0"/>
              <a:t>Homeless Percentages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752600" y="1371600"/>
          <a:ext cx="5943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Percentage by Family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</TotalTime>
  <Words>282</Words>
  <Application>Microsoft Office PowerPoint</Application>
  <PresentationFormat>On-screen Show (4:3)</PresentationFormat>
  <Paragraphs>119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Point in Time 2012</vt:lpstr>
      <vt:lpstr>Before the Count</vt:lpstr>
      <vt:lpstr>Methods</vt:lpstr>
      <vt:lpstr>Volunteers</vt:lpstr>
      <vt:lpstr>Donations</vt:lpstr>
      <vt:lpstr>Donors</vt:lpstr>
      <vt:lpstr>PIT COUNT @ A GLANCE </vt:lpstr>
      <vt:lpstr>Homeless Percentages</vt:lpstr>
      <vt:lpstr>Percentage by Family Type</vt:lpstr>
      <vt:lpstr>Adults vs. Children</vt:lpstr>
      <vt:lpstr>Year by Year Comparison</vt:lpstr>
      <vt:lpstr>Subpopulations</vt:lpstr>
      <vt:lpstr>At-Risk Population</vt:lpstr>
      <vt:lpstr>Homeless Project Connect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christina</dc:creator>
  <cp:lastModifiedBy>christina</cp:lastModifiedBy>
  <cp:revision>32</cp:revision>
  <dcterms:created xsi:type="dcterms:W3CDTF">2010-03-09T21:07:46Z</dcterms:created>
  <dcterms:modified xsi:type="dcterms:W3CDTF">2012-03-19T13:24:57Z</dcterms:modified>
</cp:coreProperties>
</file>