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302B80E-C7A0-40C4-852C-A4DDC8247358}" type="datetimeFigureOut">
              <a:rPr lang="en-US" smtClean="0"/>
              <a:t>3/19/2008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E67A585-6733-41A9-990A-55092FEE1E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02B80E-C7A0-40C4-852C-A4DDC8247358}" type="datetimeFigureOut">
              <a:rPr lang="en-US" smtClean="0"/>
              <a:t>3/19/2008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67A585-6733-41A9-990A-55092FEE1E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02B80E-C7A0-40C4-852C-A4DDC8247358}" type="datetimeFigureOut">
              <a:rPr lang="en-US" smtClean="0"/>
              <a:t>3/19/2008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67A585-6733-41A9-990A-55092FEE1E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02B80E-C7A0-40C4-852C-A4DDC8247358}" type="datetimeFigureOut">
              <a:rPr lang="en-US" smtClean="0"/>
              <a:t>3/19/2008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67A585-6733-41A9-990A-55092FEE1EC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02B80E-C7A0-40C4-852C-A4DDC8247358}" type="datetimeFigureOut">
              <a:rPr lang="en-US" smtClean="0"/>
              <a:t>3/19/2008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67A585-6733-41A9-990A-55092FEE1EC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02B80E-C7A0-40C4-852C-A4DDC8247358}" type="datetimeFigureOut">
              <a:rPr lang="en-US" smtClean="0"/>
              <a:t>3/19/2008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67A585-6733-41A9-990A-55092FEE1EC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02B80E-C7A0-40C4-852C-A4DDC8247358}" type="datetimeFigureOut">
              <a:rPr lang="en-US" smtClean="0"/>
              <a:t>3/19/2008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67A585-6733-41A9-990A-55092FEE1EC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02B80E-C7A0-40C4-852C-A4DDC8247358}" type="datetimeFigureOut">
              <a:rPr lang="en-US" smtClean="0"/>
              <a:t>3/19/2008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67A585-6733-41A9-990A-55092FEE1EC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02B80E-C7A0-40C4-852C-A4DDC8247358}" type="datetimeFigureOut">
              <a:rPr lang="en-US" smtClean="0"/>
              <a:t>3/19/2008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67A585-6733-41A9-990A-55092FEE1E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2302B80E-C7A0-40C4-852C-A4DDC8247358}" type="datetimeFigureOut">
              <a:rPr lang="en-US" smtClean="0"/>
              <a:t>3/19/2008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67A585-6733-41A9-990A-55092FEE1EC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302B80E-C7A0-40C4-852C-A4DDC8247358}" type="datetimeFigureOut">
              <a:rPr lang="en-US" smtClean="0"/>
              <a:t>3/19/2008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E67A585-6733-41A9-990A-55092FEE1EC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302B80E-C7A0-40C4-852C-A4DDC8247358}" type="datetimeFigureOut">
              <a:rPr lang="en-US" smtClean="0"/>
              <a:t>3/19/2008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E67A585-6733-41A9-990A-55092FEE1E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Kitchen</a:t>
            </a:r>
            <a:endParaRPr lang="en-US" dirty="0"/>
          </a:p>
        </p:txBody>
      </p:sp>
      <p:pic>
        <p:nvPicPr>
          <p:cNvPr id="9" name="Picture Placeholder 8" descr="Picture 154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115" b="16115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in Time 2008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John Street</a:t>
            </a:r>
            <a:endParaRPr lang="en-US" dirty="0"/>
          </a:p>
        </p:txBody>
      </p:sp>
      <p:pic>
        <p:nvPicPr>
          <p:cNvPr id="5" name="Picture Placeholder 4" descr="Picture 170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115" b="16115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in Time 2008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John Street</a:t>
            </a:r>
            <a:endParaRPr lang="en-US" dirty="0"/>
          </a:p>
        </p:txBody>
      </p:sp>
      <p:pic>
        <p:nvPicPr>
          <p:cNvPr id="5" name="Picture Placeholder 4" descr="Picture 173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115" b="16115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in Time 2008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John Street</a:t>
            </a:r>
            <a:endParaRPr lang="en-US" dirty="0"/>
          </a:p>
        </p:txBody>
      </p:sp>
      <p:pic>
        <p:nvPicPr>
          <p:cNvPr id="5" name="Picture Placeholder 4" descr="Picture 174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115" b="16115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in Time 2008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John Street</a:t>
            </a:r>
            <a:endParaRPr lang="en-US" dirty="0"/>
          </a:p>
        </p:txBody>
      </p:sp>
      <p:pic>
        <p:nvPicPr>
          <p:cNvPr id="5" name="Picture Placeholder 4" descr="Picture 17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6115" b="16115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in Time 2008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John Street</a:t>
            </a:r>
            <a:endParaRPr lang="en-US" dirty="0"/>
          </a:p>
        </p:txBody>
      </p:sp>
      <p:pic>
        <p:nvPicPr>
          <p:cNvPr id="5" name="Picture Placeholder 4" descr="Picture 177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559" b="16559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in Time 2008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John Street</a:t>
            </a:r>
            <a:endParaRPr lang="en-US" dirty="0"/>
          </a:p>
        </p:txBody>
      </p:sp>
      <p:pic>
        <p:nvPicPr>
          <p:cNvPr id="5" name="Picture Placeholder 4" descr="Picture 178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115" b="16115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in Time 2008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John Street</a:t>
            </a:r>
            <a:endParaRPr lang="en-US" dirty="0"/>
          </a:p>
        </p:txBody>
      </p:sp>
      <p:pic>
        <p:nvPicPr>
          <p:cNvPr id="5" name="Picture Placeholder 4" descr="Picture 179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115" b="16115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in Time 2008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John Street</a:t>
            </a:r>
            <a:endParaRPr lang="en-US" dirty="0"/>
          </a:p>
        </p:txBody>
      </p:sp>
      <p:pic>
        <p:nvPicPr>
          <p:cNvPr id="5" name="Picture Placeholder 4" descr="Picture 180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326" b="16326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in Time 2008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Kmart</a:t>
            </a:r>
            <a:endParaRPr lang="en-US" dirty="0"/>
          </a:p>
        </p:txBody>
      </p:sp>
      <p:pic>
        <p:nvPicPr>
          <p:cNvPr id="5" name="Picture Placeholder 4" descr="Picture 184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487" b="16487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in Time 2008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Lost a shoe!</a:t>
            </a:r>
            <a:endParaRPr lang="en-US" dirty="0"/>
          </a:p>
        </p:txBody>
      </p:sp>
      <p:pic>
        <p:nvPicPr>
          <p:cNvPr id="5" name="Picture Placeholder 4" descr="Picture 18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6115" b="16115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in Time 2008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Creek Road</a:t>
            </a:r>
            <a:endParaRPr lang="en-US" dirty="0"/>
          </a:p>
        </p:txBody>
      </p:sp>
      <p:pic>
        <p:nvPicPr>
          <p:cNvPr id="5" name="Picture Placeholder 4" descr="Picture 155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115" b="16115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in Time 2008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 18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98"/>
            <a:ext cx="9144000" cy="681540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Kitchen Cont.</a:t>
            </a:r>
            <a:endParaRPr lang="en-US" dirty="0"/>
          </a:p>
        </p:txBody>
      </p:sp>
      <p:pic>
        <p:nvPicPr>
          <p:cNvPr id="5" name="Picture Placeholder 4" descr="Picture 156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115" b="16115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in Time 2008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Creek Road; Pictures of broken down areas of the kitchen</a:t>
            </a:r>
            <a:endParaRPr lang="en-US" dirty="0"/>
          </a:p>
        </p:txBody>
      </p:sp>
      <p:pic>
        <p:nvPicPr>
          <p:cNvPr id="5" name="Picture Placeholder 4" descr="Picture 15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6115" b="16115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in Time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Creek Road Cushion and Blanket</a:t>
            </a:r>
            <a:endParaRPr lang="en-US" dirty="0"/>
          </a:p>
        </p:txBody>
      </p:sp>
      <p:pic>
        <p:nvPicPr>
          <p:cNvPr id="5" name="Picture Placeholder 4" descr="Picture 159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115" b="16115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in Time 2008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Creek Road Tarp Tent</a:t>
            </a:r>
            <a:endParaRPr lang="en-US" dirty="0"/>
          </a:p>
        </p:txBody>
      </p:sp>
      <p:pic>
        <p:nvPicPr>
          <p:cNvPr id="5" name="Picture Placeholder 4" descr="Picture 160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115" b="16115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in Time 2008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Living Room; John Street</a:t>
            </a:r>
            <a:endParaRPr lang="en-US" dirty="0"/>
          </a:p>
        </p:txBody>
      </p:sp>
      <p:pic>
        <p:nvPicPr>
          <p:cNvPr id="5" name="Picture Placeholder 4" descr="Picture 166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115" b="16115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in Time 2008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Picture 16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6115" b="16115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in Time 2008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John Street</a:t>
            </a:r>
            <a:endParaRPr lang="en-US" dirty="0"/>
          </a:p>
        </p:txBody>
      </p:sp>
      <p:pic>
        <p:nvPicPr>
          <p:cNvPr id="5" name="Picture Placeholder 4" descr="Picture 168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115" b="16115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in Time 2008</a:t>
            </a:r>
            <a:endParaRPr 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43</TotalTime>
  <Words>129</Words>
  <Application>Microsoft Office PowerPoint</Application>
  <PresentationFormat>On-screen Show (4:3)</PresentationFormat>
  <Paragraphs>37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Concourse</vt:lpstr>
      <vt:lpstr>Point in Time 2008</vt:lpstr>
      <vt:lpstr>Point in Time 2008</vt:lpstr>
      <vt:lpstr>Point in Time 2008</vt:lpstr>
      <vt:lpstr>Point in Time</vt:lpstr>
      <vt:lpstr>Point in Time 2008</vt:lpstr>
      <vt:lpstr>Point in Time 2008</vt:lpstr>
      <vt:lpstr>Point in Time 2008</vt:lpstr>
      <vt:lpstr>Point in Time 2008</vt:lpstr>
      <vt:lpstr>Point in Time 2008</vt:lpstr>
      <vt:lpstr>Point in Time 2008</vt:lpstr>
      <vt:lpstr>Point in Time 2008</vt:lpstr>
      <vt:lpstr>Point in Time 2008</vt:lpstr>
      <vt:lpstr>Point in Time 2008</vt:lpstr>
      <vt:lpstr>Point in Time 2008</vt:lpstr>
      <vt:lpstr>Point in Time 2008</vt:lpstr>
      <vt:lpstr>Point in Time 2008</vt:lpstr>
      <vt:lpstr>Point in Time 2008</vt:lpstr>
      <vt:lpstr>Point in Time 2008</vt:lpstr>
      <vt:lpstr>Point in Time 2008</vt:lpstr>
      <vt:lpstr>Slide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Point in Time 2008</dc:title>
  <dc:creator>Christina Rose Blair</dc:creator>
  <cp:lastModifiedBy>Christina Rose Blair</cp:lastModifiedBy>
  <cp:revision>1</cp:revision>
  <dcterms:created xsi:type="dcterms:W3CDTF">2008-03-19T14:17:38Z</dcterms:created>
  <dcterms:modified xsi:type="dcterms:W3CDTF">2008-03-19T15:01:37Z</dcterms:modified>
</cp:coreProperties>
</file>