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43"/>
  </p:notesMasterIdLst>
  <p:handoutMasterIdLst>
    <p:handoutMasterId r:id="rId44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624" y="12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/>
                <a:gridCol w="716414"/>
                <a:gridCol w="434865"/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 smtClean="0"/>
              <a:t>Total Responses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November 4,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latin typeface="Helvetica Neue"/>
                <a:cs typeface="Helvetica Neue"/>
              </a:rPr>
              <a:t>Powered by</a:t>
            </a:r>
            <a:endParaRPr lang="en-US" sz="800" dirty="0">
              <a:latin typeface="Helvetica Neue"/>
              <a:cs typeface="Helvetica Neue"/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Drug Abuse Prevention Survey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Friday, November 04, 2016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I am interested in becoming actively involved in improving alcohol and other drug abuse prevention programs in my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66    Skipped: 1</a:t>
            </a:r>
          </a:p>
        </p:txBody>
      </p:sp>
      <p:pic>
        <p:nvPicPr>
          <p:cNvPr id="4" name="Picture 3" descr="chart101082333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I am interested in becoming actively involved in improving alcohol and other drug abuse prevention programs in my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66    Skipped: 1</a:t>
            </a:r>
          </a:p>
        </p:txBody>
      </p:sp>
      <p:pic>
        <p:nvPicPr>
          <p:cNvPr id="4" name="Picture 3" descr="table101082333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I know which alcohol and other drug abuse prevention programs serve my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chart101082388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Q8: I know which alcohol and other drug abuse prevention programs serve my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table101082388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I can distinguish the type of services offered by the different alcohol and other drug abuse programs in my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chart101082495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Q9: I can distinguish the type of services offered by the different alcohol and other drug abuse programs in my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table101082495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I am concerned about whether my community has sufficient alcohol and other drug abuse prevention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65    Skipped: 2</a:t>
            </a:r>
          </a:p>
        </p:txBody>
      </p:sp>
      <p:pic>
        <p:nvPicPr>
          <p:cNvPr id="4" name="Picture 3" descr="chart10108257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Q10: I am concerned about whether my community has sufficient alcohol and other drug abuse prevention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65    Skipped: 2</a:t>
            </a:r>
          </a:p>
        </p:txBody>
      </p:sp>
      <p:pic>
        <p:nvPicPr>
          <p:cNvPr id="4" name="Picture 3" descr="table101082579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My agency/organization has a written policy concerning the use of alcohol or other drugs by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chart101083728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Q11: My agency/organization has a written policy concerning the use of alcohol or other drugs by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table101083728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Does your agency/organization have specialized services for substance abuse prevention activities?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64    Skipped: 3</a:t>
            </a:r>
          </a:p>
        </p:txBody>
      </p:sp>
      <p:pic>
        <p:nvPicPr>
          <p:cNvPr id="4" name="Picture 3" descr="chart10107573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Is there ever a time or circumstance in which members of your community think that substance abuse should be tolerated?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65    Skipped: 2</a:t>
            </a:r>
          </a:p>
        </p:txBody>
      </p:sp>
      <p:pic>
        <p:nvPicPr>
          <p:cNvPr id="4" name="Picture 3" descr="chart10108295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63071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Q12: Is there ever a time or circumstance in which members of your community think that substance abuse should be tolerated?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65    Skipped: 2</a:t>
            </a:r>
          </a:p>
        </p:txBody>
      </p:sp>
      <p:pic>
        <p:nvPicPr>
          <p:cNvPr id="4" name="Picture 3" descr="table10108295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3244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On a scale from 1 to 10, how much of a concern is substance abuse in your community, with 1 being "no concern" and 10 being "very large concern"?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chart10108307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Q13: On a scale from 1 to 10, how much of a concern is substance abuse in your community, with 1 being "no concern" and 10 being "very large concern"?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table101083071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386285" cy="7347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On a scale from 1 to 10, what is your community's attitude about substance abuse prevention, with 1 being "not important" and 10 being "very important"?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66    Skipped: 1</a:t>
            </a:r>
          </a:p>
        </p:txBody>
      </p:sp>
      <p:pic>
        <p:nvPicPr>
          <p:cNvPr id="4" name="Picture 3" descr="chart101083149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Q14: On a scale from 1 to 10, what is your community's attitude about substance abuse prevention, with 1 being "not important" and 10 being "very important"?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66    Skipped: 1</a:t>
            </a:r>
          </a:p>
        </p:txBody>
      </p:sp>
      <p:pic>
        <p:nvPicPr>
          <p:cNvPr id="4" name="Picture 3" descr="table101083149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440714" cy="73478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Q15: On a scale from 1 to 10, how important is it to your community to prevent substance abuse among youth, with 1 being "not important" and 10 being "very important"?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66    Skipped: 1</a:t>
            </a:r>
          </a:p>
        </p:txBody>
      </p:sp>
      <p:pic>
        <p:nvPicPr>
          <p:cNvPr id="4" name="Picture 3" descr="chart101083239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Q15: On a scale from 1 to 10, how important is it to your community to prevent substance abuse among youth, with 1 being "not important" and 10 being "very important"?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66    Skipped: 1</a:t>
            </a:r>
          </a:p>
        </p:txBody>
      </p:sp>
      <p:pic>
        <p:nvPicPr>
          <p:cNvPr id="4" name="Picture 3" descr="table101083239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331857" cy="7347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On a scale from 1 to 10, how supportive are the local businesses in your community of substance abuse prevention efforts (such as volunteering time, making financial donations, providing space, workplace policies, etc), with 1 being "not supportive" and 10 being "very supportive"?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65    Skipped: 2</a:t>
            </a:r>
          </a:p>
        </p:txBody>
      </p:sp>
      <p:pic>
        <p:nvPicPr>
          <p:cNvPr id="4" name="Picture 3" descr="chart10108348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Q16: On a scale from 1 to 10, how supportive are the local businesses in your community of substance abuse prevention efforts (such as volunteering time, making financial donations, providing space, workplace policies, etc), with 1 being "not supportive" and 10 being "very supportive"?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65    Skipped: 2</a:t>
            </a:r>
          </a:p>
        </p:txBody>
      </p:sp>
      <p:pic>
        <p:nvPicPr>
          <p:cNvPr id="4" name="Picture 3" descr="table10108348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495142" cy="7347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Does your agency/organization have specialized services for substance abuse prevention activities?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64    Skipped: 3</a:t>
            </a:r>
          </a:p>
        </p:txBody>
      </p:sp>
      <p:pic>
        <p:nvPicPr>
          <p:cNvPr id="4" name="Picture 3" descr="table101075739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On a scale from 1 to 10, how supportive are the citizens in your community of substance abuse prevention efforts, with 1 being "not supportive" and 10 being "very supportive"?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65    Skipped: 2</a:t>
            </a:r>
          </a:p>
        </p:txBody>
      </p:sp>
      <p:pic>
        <p:nvPicPr>
          <p:cNvPr id="4" name="Picture 3" descr="chart101083498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Q17: On a scale from 1 to 10, how supportive are the citizens in your community of substance abuse prevention efforts, with 1 being "not supportive" and 10 being "very supportive"?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65    Skipped: 2</a:t>
            </a:r>
          </a:p>
        </p:txBody>
      </p:sp>
      <p:pic>
        <p:nvPicPr>
          <p:cNvPr id="4" name="Picture 3" descr="table101083498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495142" cy="73478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On a scale from 1 to 10, how much collaboration occurs among public and private agencies involved in substance abuse prevention, with 1 being "no collaboration" and 10 being "extensive collaboration"?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64    Skipped: 3</a:t>
            </a:r>
          </a:p>
        </p:txBody>
      </p:sp>
      <p:pic>
        <p:nvPicPr>
          <p:cNvPr id="4" name="Picture 3" descr="chart10108355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Q18: On a scale from 1 to 10, how much collaboration occurs among public and private agencies involved in substance abuse prevention, with 1 being "no collaboration" and 10 being "extensive collaboration"?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64    Skipped: 3</a:t>
            </a:r>
          </a:p>
        </p:txBody>
      </p:sp>
      <p:pic>
        <p:nvPicPr>
          <p:cNvPr id="4" name="Picture 3" descr="table101083556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6440714" cy="73478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Q19: On a scale from 1 to 10, rate the following substances on the number of problems they cause individuals 18 years of age and younger in Fayette County, with 1 being "causing no problems" and 10 being "causing many problems".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64    Skipped: 3</a:t>
            </a:r>
          </a:p>
        </p:txBody>
      </p:sp>
      <p:pic>
        <p:nvPicPr>
          <p:cNvPr id="4" name="Picture 3" descr="chart10108409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544285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Q19: On a scale from 1 to 10, rate the following substances on the number of problems they cause individuals 18 years of age and younger in Fayette County, with 1 being "causing no problems" and 10 being "causing many problems".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64    Skipped: 3</a:t>
            </a:r>
          </a:p>
        </p:txBody>
      </p:sp>
      <p:pic>
        <p:nvPicPr>
          <p:cNvPr id="4" name="Picture 3" descr="table101084099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402285" cy="4635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Q20: On a scale from 1 to 10, rate the following substances on the number of problems they cause individuals 19 years of age and older in Fayette County, with 1 being "causing no problems" and 10 being "causing many problems".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66    Skipped: 1</a:t>
            </a:r>
          </a:p>
        </p:txBody>
      </p:sp>
      <p:pic>
        <p:nvPicPr>
          <p:cNvPr id="4" name="Picture 3" descr="chart10108464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544285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Q20: On a scale from 1 to 10, rate the following substances on the number of problems they cause individuals 19 years of age and older in Fayette County, with 1 being "causing no problems" and 10 being "causing many problems".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66    Skipped: 1</a:t>
            </a:r>
          </a:p>
        </p:txBody>
      </p:sp>
      <p:pic>
        <p:nvPicPr>
          <p:cNvPr id="4" name="Picture 3" descr="table10108464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293428" cy="4635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Q22: Interpersonal factors that contribute to substance abuse are listed below.  Please rank these factors from 1-7, with 1 being the most influential factor and 7 being the least.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63    Skipped: 4</a:t>
            </a:r>
          </a:p>
        </p:txBody>
      </p:sp>
      <p:pic>
        <p:nvPicPr>
          <p:cNvPr id="4" name="Picture 3" descr="chart10254045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62857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Q22: Interpersonal factors that contribute to substance abuse are listed below.  Please rank these factors from 1-7, with 1 being the most influential factor and 7 being the least.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63    Skipped: 4</a:t>
            </a:r>
          </a:p>
        </p:txBody>
      </p:sp>
      <p:pic>
        <p:nvPicPr>
          <p:cNvPr id="4" name="Picture 3" descr="table102540458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479142" cy="4553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Does your agency/organization have substance abuse treatment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chart10107631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Does your agency/organization have substance abuse treatment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table1010763168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I am aware of programs in my community which address alcohol and other drug abuse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66    Skipped: 1</a:t>
            </a:r>
          </a:p>
        </p:txBody>
      </p:sp>
      <p:pic>
        <p:nvPicPr>
          <p:cNvPr id="4" name="Picture 3" descr="chart10108224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I am aware of programs in my community which address alcohol and other drug abuse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66    Skipped: 1</a:t>
            </a:r>
          </a:p>
        </p:txBody>
      </p:sp>
      <p:pic>
        <p:nvPicPr>
          <p:cNvPr id="4" name="Picture 3" descr="table101082244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I believe preventing alcohol and other drug abuse amongst youth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chart10108228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I believe preventing alcohol and other drug abuse amongst youth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Answered: 67    Skipped: 0</a:t>
            </a:r>
          </a:p>
        </p:txBody>
      </p:sp>
      <p:pic>
        <p:nvPicPr>
          <p:cNvPr id="4" name="Picture 3" descr="table101082284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300</TotalTime>
  <Words>1154</Words>
  <Application>Microsoft Office PowerPoint</Application>
  <PresentationFormat>On-screen Show (16:9)</PresentationFormat>
  <Paragraphs>78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Q3: Does your agency/organization have specialized services for substance abuse prevention activities?</vt:lpstr>
      <vt:lpstr>Q3: Does your agency/organization have specialized services for substance abuse prevention activities?</vt:lpstr>
      <vt:lpstr>Q4: Does your agency/organization have substance abuse treatment services?</vt:lpstr>
      <vt:lpstr>Q4: Does your agency/organization have substance abuse treatment services?</vt:lpstr>
      <vt:lpstr>Q5: I am aware of programs in my community which address alcohol and other drug abuse prevention</vt:lpstr>
      <vt:lpstr>Q5: I am aware of programs in my community which address alcohol and other drug abuse prevention</vt:lpstr>
      <vt:lpstr>Q6: I believe preventing alcohol and other drug abuse amongst youth is important</vt:lpstr>
      <vt:lpstr>Q6: I believe preventing alcohol and other drug abuse amongst youth is important</vt:lpstr>
      <vt:lpstr>Q7: I am interested in becoming actively involved in improving alcohol and other drug abuse prevention programs in my community</vt:lpstr>
      <vt:lpstr>Q7: I am interested in becoming actively involved in improving alcohol and other drug abuse prevention programs in my community</vt:lpstr>
      <vt:lpstr>Q8: I know which alcohol and other drug abuse prevention programs serve my community</vt:lpstr>
      <vt:lpstr>Q8: I know which alcohol and other drug abuse prevention programs serve my community</vt:lpstr>
      <vt:lpstr>Q9: I can distinguish the type of services offered by the different alcohol and other drug abuse programs in my community</vt:lpstr>
      <vt:lpstr>Q9: I can distinguish the type of services offered by the different alcohol and other drug abuse programs in my community</vt:lpstr>
      <vt:lpstr>Q10: I am concerned about whether my community has sufficient alcohol and other drug abuse prevention programs</vt:lpstr>
      <vt:lpstr>Q10: I am concerned about whether my community has sufficient alcohol and other drug abuse prevention programs</vt:lpstr>
      <vt:lpstr>Q11: My agency/organization has a written policy concerning the use of alcohol or other drugs by employees</vt:lpstr>
      <vt:lpstr>Q11: My agency/organization has a written policy concerning the use of alcohol or other drugs by employees</vt:lpstr>
      <vt:lpstr>Q12: Is there ever a time or circumstance in which members of your community think that substance abuse should be tolerated?</vt:lpstr>
      <vt:lpstr>Q12: Is there ever a time or circumstance in which members of your community think that substance abuse should be tolerated?</vt:lpstr>
      <vt:lpstr>Q13: On a scale from 1 to 10, how much of a concern is substance abuse in your community, with 1 being "no concern" and 10 being "very large concern"?</vt:lpstr>
      <vt:lpstr>Q13: On a scale from 1 to 10, how much of a concern is substance abuse in your community, with 1 being "no concern" and 10 being "very large concern"?</vt:lpstr>
      <vt:lpstr>Q14: On a scale from 1 to 10, what is your community's attitude about substance abuse prevention, with 1 being "not important" and 10 being "very important"?</vt:lpstr>
      <vt:lpstr>Q14: On a scale from 1 to 10, what is your community's attitude about substance abuse prevention, with 1 being "not important" and 10 being "very important"?</vt:lpstr>
      <vt:lpstr>Q15: On a scale from 1 to 10, how important is it to your community to prevent substance abuse among youth, with 1 being "not important" and 10 being "very important"?</vt:lpstr>
      <vt:lpstr>Q15: On a scale from 1 to 10, how important is it to your community to prevent substance abuse among youth, with 1 being "not important" and 10 being "very important"?</vt:lpstr>
      <vt:lpstr>Q16: On a scale from 1 to 10, how supportive are the local businesses in your community of substance abuse prevention efforts (such as volunteering time, making financial donations, providing space, workplace policies, etc), with 1 being "not supportive" and 10 being "very supportive"?</vt:lpstr>
      <vt:lpstr>Q16: On a scale from 1 to 10, how supportive are the local businesses in your community of substance abuse prevention efforts (such as volunteering time, making financial donations, providing space, workplace policies, etc), with 1 being "not supportive" and 10 being "very supportive"?</vt:lpstr>
      <vt:lpstr>Q17: On a scale from 1 to 10, how supportive are the citizens in your community of substance abuse prevention efforts, with 1 being "not supportive" and 10 being "very supportive"?</vt:lpstr>
      <vt:lpstr>Q17: On a scale from 1 to 10, how supportive are the citizens in your community of substance abuse prevention efforts, with 1 being "not supportive" and 10 being "very supportive"?</vt:lpstr>
      <vt:lpstr>Q18: On a scale from 1 to 10, how much collaboration occurs among public and private agencies involved in substance abuse prevention, with 1 being "no collaboration" and 10 being "extensive collaboration"?</vt:lpstr>
      <vt:lpstr>Q18: On a scale from 1 to 10, how much collaboration occurs among public and private agencies involved in substance abuse prevention, with 1 being "no collaboration" and 10 being "extensive collaboration"?</vt:lpstr>
      <vt:lpstr>Q19: On a scale from 1 to 10, rate the following substances on the number of problems they cause individuals 18 years of age and younger in Fayette County, with 1 being "causing no problems" and 10 being "causing many problems".</vt:lpstr>
      <vt:lpstr>Q19: On a scale from 1 to 10, rate the following substances on the number of problems they cause individuals 18 years of age and younger in Fayette County, with 1 being "causing no problems" and 10 being "causing many problems".</vt:lpstr>
      <vt:lpstr>Q20: On a scale from 1 to 10, rate the following substances on the number of problems they cause individuals 19 years of age and older in Fayette County, with 1 being "causing no problems" and 10 being "causing many problems".</vt:lpstr>
      <vt:lpstr>Q20: On a scale from 1 to 10, rate the following substances on the number of problems they cause individuals 19 years of age and older in Fayette County, with 1 being "causing no problems" and 10 being "causing many problems".</vt:lpstr>
      <vt:lpstr>Q22: Interpersonal factors that contribute to substance abuse are listed below.  Please rank these factors from 1-7, with 1 being the most influential factor and 7 being the least.</vt:lpstr>
      <vt:lpstr>Q22: Interpersonal factors that contribute to substance abuse are listed below.  Please rank these factors from 1-7, with 1 being the most influential factor and 7 being the least.</vt:lpstr>
    </vt:vector>
  </TitlesOfParts>
  <Company>SurveyMonkey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Christina Blair</cp:lastModifiedBy>
  <cp:revision>42</cp:revision>
  <dcterms:created xsi:type="dcterms:W3CDTF">2014-01-30T23:18:11Z</dcterms:created>
  <dcterms:modified xsi:type="dcterms:W3CDTF">2016-11-04T18:27:42Z</dcterms:modified>
</cp:coreProperties>
</file>