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9" r:id="rId4"/>
    <p:sldId id="262" r:id="rId5"/>
    <p:sldId id="257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660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8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52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4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36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02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69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9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0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7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5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7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1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0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4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6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needs assessment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Healthier buckeye grant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5" y="1452433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95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pleas court – 2015/2016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Cocaine – 144</a:t>
            </a:r>
          </a:p>
          <a:p>
            <a:pPr lvl="1"/>
            <a:r>
              <a:rPr lang="en-US" dirty="0" smtClean="0"/>
              <a:t>Heroine – 31</a:t>
            </a:r>
          </a:p>
          <a:p>
            <a:pPr lvl="1"/>
            <a:r>
              <a:rPr lang="en-US" dirty="0" err="1" smtClean="0"/>
              <a:t>Methampethamine</a:t>
            </a:r>
            <a:r>
              <a:rPr lang="en-US" dirty="0" smtClean="0"/>
              <a:t> - 1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2016</a:t>
            </a:r>
          </a:p>
          <a:p>
            <a:pPr lvl="1"/>
            <a:r>
              <a:rPr lang="en-US" dirty="0" smtClean="0"/>
              <a:t>Cocaine – 41</a:t>
            </a:r>
          </a:p>
          <a:p>
            <a:pPr lvl="1"/>
            <a:r>
              <a:rPr lang="en-US" dirty="0" smtClean="0"/>
              <a:t>Heroine – 79</a:t>
            </a:r>
          </a:p>
          <a:p>
            <a:pPr lvl="1"/>
            <a:r>
              <a:rPr lang="en-US" dirty="0" smtClean="0"/>
              <a:t>Methamphetamine - 4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0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Fayette county jail - 2015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 a survey of individuals in jail during the summer of 2015, 95% identified their drug of choice as heroine.  Some individuals were in jail for offenses other than being caught with drugs.  Some of these reasons include:  shoplifting, breaking and entering, check fraud, etc.  All of these crimes were committed due to the individuals admitted substance abuse.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5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Fayette county memorial hospital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Heroine overdose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38</a:t>
            </a:r>
            <a:r>
              <a:rPr lang="en-US" sz="1600" dirty="0" smtClean="0"/>
              <a:t> </a:t>
            </a:r>
            <a:r>
              <a:rPr lang="en-US" sz="1600" dirty="0"/>
              <a:t>patients overdosed on heroine </a:t>
            </a:r>
          </a:p>
          <a:p>
            <a:r>
              <a:rPr lang="en-US" dirty="0" smtClean="0"/>
              <a:t>October 1, 2015</a:t>
            </a:r>
            <a:endParaRPr lang="en-US" dirty="0"/>
          </a:p>
          <a:p>
            <a:r>
              <a:rPr lang="en-US" dirty="0"/>
              <a:t>and </a:t>
            </a:r>
          </a:p>
          <a:p>
            <a:r>
              <a:rPr lang="en-US" dirty="0" smtClean="0"/>
              <a:t>December 31, 2015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Heroine overdose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FF0000"/>
                </a:solidFill>
              </a:rPr>
              <a:t>124</a:t>
            </a:r>
            <a:r>
              <a:rPr lang="en-US" sz="1600" dirty="0"/>
              <a:t> patients overdosed on heroine </a:t>
            </a:r>
          </a:p>
          <a:p>
            <a:r>
              <a:rPr lang="en-US" dirty="0"/>
              <a:t>January 1, 2016 </a:t>
            </a:r>
          </a:p>
          <a:p>
            <a:r>
              <a:rPr lang="en-US" dirty="0"/>
              <a:t>and </a:t>
            </a:r>
          </a:p>
          <a:p>
            <a:r>
              <a:rPr lang="en-US" dirty="0"/>
              <a:t>December 21, 2016.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Alcohol overdose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78</a:t>
            </a:r>
            <a:r>
              <a:rPr lang="en-US" sz="1600" dirty="0" smtClean="0"/>
              <a:t> </a:t>
            </a:r>
            <a:r>
              <a:rPr lang="en-US" sz="1600" dirty="0"/>
              <a:t>patients overdosed on </a:t>
            </a:r>
            <a:r>
              <a:rPr lang="en-US" sz="1600" dirty="0" smtClean="0"/>
              <a:t>alcohol </a:t>
            </a:r>
            <a:endParaRPr lang="en-US" sz="1600" dirty="0"/>
          </a:p>
          <a:p>
            <a:r>
              <a:rPr lang="en-US" dirty="0"/>
              <a:t>January 1, 2016 </a:t>
            </a:r>
          </a:p>
          <a:p>
            <a:r>
              <a:rPr lang="en-US" dirty="0"/>
              <a:t>and </a:t>
            </a:r>
          </a:p>
          <a:p>
            <a:r>
              <a:rPr lang="en-US" dirty="0"/>
              <a:t>December 21, 2016.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0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requests out to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Life squad</a:t>
            </a:r>
          </a:p>
          <a:p>
            <a:r>
              <a:rPr lang="en-US" dirty="0" err="1" smtClean="0"/>
              <a:t>Wch</a:t>
            </a:r>
            <a:r>
              <a:rPr lang="en-US" dirty="0" smtClean="0"/>
              <a:t> </a:t>
            </a:r>
            <a:r>
              <a:rPr lang="en-US" smtClean="0"/>
              <a:t>probation department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70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services - 2015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 2015, 119/175 calls were related to drug or alcohol abuse</a:t>
            </a:r>
          </a:p>
          <a:p>
            <a:r>
              <a:rPr lang="en-US" dirty="0" smtClean="0"/>
              <a:t>This comprises 68% of all calls</a:t>
            </a:r>
          </a:p>
          <a:p>
            <a:r>
              <a:rPr lang="en-US" dirty="0" smtClean="0"/>
              <a:t>Children’s services is unable to sort by drug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9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Overdose deaths - 2015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Healthyohio.gov’s</a:t>
            </a:r>
            <a:r>
              <a:rPr lang="en-US" sz="3200" dirty="0" smtClean="0"/>
              <a:t> 2015 annual report states there were 16 overdose deaths in Fayette county in 2015.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510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Adamh</a:t>
            </a:r>
            <a:r>
              <a:rPr lang="en-US" dirty="0" smtClean="0"/>
              <a:t> board data</a:t>
            </a:r>
            <a:br>
              <a:rPr lang="en-US" dirty="0" smtClean="0"/>
            </a:br>
            <a:r>
              <a:rPr lang="en-US" dirty="0" smtClean="0"/>
              <a:t>2015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3502916"/>
              </p:ext>
            </p:extLst>
          </p:nvPr>
        </p:nvGraphicFramePr>
        <p:xfrm>
          <a:off x="5087853" y="253945"/>
          <a:ext cx="6189747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249"/>
                <a:gridCol w="2063249"/>
                <a:gridCol w="2063249"/>
              </a:tblGrid>
              <a:tr h="349373">
                <a:tc>
                  <a:txBody>
                    <a:bodyPr/>
                    <a:lstStyle/>
                    <a:p>
                      <a:r>
                        <a:rPr lang="en-US" dirty="0" smtClean="0"/>
                        <a:t>Drug of Choice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in 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Total</a:t>
                      </a:r>
                      <a:endParaRPr lang="en-US" dirty="0"/>
                    </a:p>
                  </a:txBody>
                  <a:tcPr/>
                </a:tc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 smtClean="0"/>
                        <a:t>Alcohol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/>
                </a:tc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 smtClean="0"/>
                        <a:t>Club Drugs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 smtClean="0"/>
                        <a:t>Crack Cocaine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 smtClean="0"/>
                        <a:t>Heroine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/>
                </a:tc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 smtClean="0"/>
                        <a:t>Marijuana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/>
                </a:tc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 smtClean="0"/>
                        <a:t>Methamphetamine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 smtClean="0"/>
                        <a:t>Cocaine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 smtClean="0"/>
                        <a:t>Opioids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/>
                </a:tc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 smtClean="0"/>
                        <a:t>Stimulants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 smtClean="0"/>
                        <a:t>Mushrooms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 smtClean="0"/>
                        <a:t>Hypnotics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  <a:tr h="3493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Synthetic Marijuana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These numbers look at all treatment providers within Fayette county and were provided by the paint valley </a:t>
            </a:r>
            <a:r>
              <a:rPr lang="en-US" dirty="0" err="1" smtClean="0"/>
              <a:t>adamh</a:t>
            </a:r>
            <a:r>
              <a:rPr lang="en-US" dirty="0" smtClean="0"/>
              <a:t> board.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5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district data 2015-2016 </a:t>
            </a:r>
            <a:r>
              <a:rPr lang="en-US" dirty="0" err="1" smtClean="0"/>
              <a:t>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Miami trace schools</a:t>
            </a:r>
          </a:p>
          <a:p>
            <a:pPr lvl="1"/>
            <a:r>
              <a:rPr lang="en-US" dirty="0" smtClean="0"/>
              <a:t>Drop out – 9</a:t>
            </a:r>
          </a:p>
          <a:p>
            <a:pPr lvl="1"/>
            <a:r>
              <a:rPr lang="en-US" dirty="0" smtClean="0"/>
              <a:t>out of school suspension – 106</a:t>
            </a:r>
          </a:p>
          <a:p>
            <a:pPr lvl="1"/>
            <a:r>
              <a:rPr lang="en-US" dirty="0" smtClean="0"/>
              <a:t>In-school suspension – 503</a:t>
            </a:r>
          </a:p>
          <a:p>
            <a:pPr lvl="1"/>
            <a:r>
              <a:rPr lang="en-US" dirty="0" smtClean="0"/>
              <a:t>Tobacco related – out of school - 13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Washington city schools</a:t>
            </a:r>
          </a:p>
          <a:p>
            <a:pPr lvl="1"/>
            <a:r>
              <a:rPr lang="en-US" dirty="0" smtClean="0"/>
              <a:t>Drop out – 13</a:t>
            </a:r>
          </a:p>
          <a:p>
            <a:pPr lvl="1"/>
            <a:r>
              <a:rPr lang="en-US" dirty="0" smtClean="0"/>
              <a:t>Out of school suspension – 97</a:t>
            </a:r>
          </a:p>
          <a:p>
            <a:pPr lvl="1"/>
            <a:r>
              <a:rPr lang="en-US" smtClean="0"/>
              <a:t>In school </a:t>
            </a:r>
            <a:r>
              <a:rPr lang="en-US" dirty="0" smtClean="0"/>
              <a:t>suspension – 21</a:t>
            </a:r>
          </a:p>
          <a:p>
            <a:pPr lvl="1"/>
            <a:r>
              <a:rPr lang="en-US" dirty="0" smtClean="0"/>
              <a:t>Tobacco related – out of school – 17</a:t>
            </a:r>
          </a:p>
          <a:p>
            <a:pPr lvl="1"/>
            <a:r>
              <a:rPr lang="en-US" dirty="0" smtClean="0"/>
              <a:t>The school reported 3 drug related out of school suspensions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54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Juvenile probation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Ovi</a:t>
            </a:r>
            <a:r>
              <a:rPr lang="en-US" dirty="0" smtClean="0"/>
              <a:t> – 3</a:t>
            </a:r>
          </a:p>
          <a:p>
            <a:r>
              <a:rPr lang="en-US" dirty="0" smtClean="0"/>
              <a:t>Alcohol related – 5</a:t>
            </a:r>
          </a:p>
          <a:p>
            <a:r>
              <a:rPr lang="en-US" dirty="0" smtClean="0"/>
              <a:t>Drug related – 8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*Most juveniles are charged under “unruly” making the data difficult to obtain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Currently in the middle of a survey to determine drug of choice and the number of individuals reporting being under the influence of drugs/alcohol at the time of their arrest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5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 </a:t>
            </a:r>
            <a:r>
              <a:rPr lang="en-US" dirty="0" err="1" smtClean="0"/>
              <a:t>c.h</a:t>
            </a:r>
            <a:r>
              <a:rPr lang="en-US" dirty="0" smtClean="0"/>
              <a:t>. police - 2015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Minors</a:t>
            </a:r>
          </a:p>
          <a:p>
            <a:pPr lvl="1"/>
            <a:r>
              <a:rPr lang="en-US" dirty="0" smtClean="0"/>
              <a:t>Drug possession:  6</a:t>
            </a:r>
          </a:p>
          <a:p>
            <a:pPr lvl="1"/>
            <a:r>
              <a:rPr lang="en-US" dirty="0" smtClean="0"/>
              <a:t>Underage consumption: 8</a:t>
            </a:r>
          </a:p>
          <a:p>
            <a:pPr lvl="1"/>
            <a:r>
              <a:rPr lang="en-US" dirty="0" smtClean="0"/>
              <a:t>Drug related cases: 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Adults</a:t>
            </a:r>
          </a:p>
          <a:p>
            <a:pPr lvl="1"/>
            <a:r>
              <a:rPr lang="en-US" dirty="0" smtClean="0"/>
              <a:t>Drug possession:  48</a:t>
            </a:r>
          </a:p>
          <a:p>
            <a:pPr lvl="1"/>
            <a:r>
              <a:rPr lang="en-US" dirty="0" smtClean="0"/>
              <a:t>Underage consumption:  6</a:t>
            </a:r>
          </a:p>
          <a:p>
            <a:pPr lvl="1"/>
            <a:r>
              <a:rPr lang="en-US" dirty="0" smtClean="0"/>
              <a:t>Drug related cases:  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04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Fayette County Sheriff’s dept.-2015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Minors</a:t>
            </a:r>
          </a:p>
          <a:p>
            <a:pPr lvl="1"/>
            <a:r>
              <a:rPr lang="en-US" sz="2000" dirty="0" smtClean="0"/>
              <a:t>Alcohol related arrests:  9</a:t>
            </a:r>
          </a:p>
          <a:p>
            <a:pPr lvl="1"/>
            <a:r>
              <a:rPr lang="en-US" sz="2000" dirty="0" smtClean="0"/>
              <a:t>Alcohol impaired drivers:  2</a:t>
            </a:r>
          </a:p>
          <a:p>
            <a:pPr lvl="1"/>
            <a:r>
              <a:rPr lang="en-US" sz="2000" dirty="0" smtClean="0"/>
              <a:t>Alcohol related crash w/ injury:  1</a:t>
            </a:r>
          </a:p>
          <a:p>
            <a:pPr lvl="1"/>
            <a:r>
              <a:rPr lang="en-US" dirty="0" smtClean="0"/>
              <a:t>Alcohol related deaths:  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Adults</a:t>
            </a:r>
          </a:p>
          <a:p>
            <a:r>
              <a:rPr lang="en-US" dirty="0" smtClean="0"/>
              <a:t>Alcohol related arrests:  139</a:t>
            </a:r>
          </a:p>
          <a:p>
            <a:r>
              <a:rPr lang="en-US" dirty="0"/>
              <a:t>Alcohol impaired drivers:  </a:t>
            </a:r>
            <a:r>
              <a:rPr lang="en-US" dirty="0" smtClean="0"/>
              <a:t>35</a:t>
            </a:r>
          </a:p>
          <a:p>
            <a:r>
              <a:rPr lang="en-US" dirty="0" smtClean="0"/>
              <a:t>Alcohol related crash w/ injury:  16</a:t>
            </a:r>
          </a:p>
          <a:p>
            <a:r>
              <a:rPr lang="en-US" dirty="0" smtClean="0"/>
              <a:t>Alcohol related deaths:  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6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Municipal court - 2015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Misdemeanor convictions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Marijuana related:  32</a:t>
            </a:r>
          </a:p>
          <a:p>
            <a:r>
              <a:rPr lang="en-US" dirty="0" smtClean="0"/>
              <a:t>Paraphernalia:  132</a:t>
            </a:r>
          </a:p>
          <a:p>
            <a:r>
              <a:rPr lang="en-US" dirty="0" smtClean="0"/>
              <a:t>Drug abuse: 1</a:t>
            </a:r>
          </a:p>
          <a:p>
            <a:r>
              <a:rPr lang="en-US" dirty="0" smtClean="0"/>
              <a:t>Drug possession:  8</a:t>
            </a:r>
          </a:p>
          <a:p>
            <a:r>
              <a:rPr lang="en-US" dirty="0" smtClean="0"/>
              <a:t>Total drug convictions:  173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Felonies transferred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Trafficking:  34</a:t>
            </a:r>
          </a:p>
          <a:p>
            <a:r>
              <a:rPr lang="en-US" dirty="0" smtClean="0"/>
              <a:t>Manufacturing:  2</a:t>
            </a:r>
          </a:p>
          <a:p>
            <a:r>
              <a:rPr lang="en-US" dirty="0" smtClean="0"/>
              <a:t>Possession heroine:  22</a:t>
            </a:r>
          </a:p>
          <a:p>
            <a:r>
              <a:rPr lang="en-US" dirty="0" smtClean="0"/>
              <a:t>Possession meth:  3</a:t>
            </a:r>
          </a:p>
          <a:p>
            <a:r>
              <a:rPr lang="en-US" dirty="0" smtClean="0"/>
              <a:t>Possession/drug abuse:  15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79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1497</TotalTime>
  <Words>571</Words>
  <Application>Microsoft Office PowerPoint</Application>
  <PresentationFormat>Widescreen</PresentationFormat>
  <Paragraphs>135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Impact</vt:lpstr>
      <vt:lpstr>Main Event</vt:lpstr>
      <vt:lpstr>Community needs assessment data</vt:lpstr>
      <vt:lpstr>Children’s services - 2015</vt:lpstr>
      <vt:lpstr>Overdose deaths - 2015</vt:lpstr>
      <vt:lpstr>Adamh board data 2015</vt:lpstr>
      <vt:lpstr>School district data 2015-2016 sy</vt:lpstr>
      <vt:lpstr>Juvenile probation</vt:lpstr>
      <vt:lpstr>Washington c.h. police - 2015</vt:lpstr>
      <vt:lpstr>Fayette County Sheriff’s dept.-2015</vt:lpstr>
      <vt:lpstr>Municipal court - 2015</vt:lpstr>
      <vt:lpstr>Common pleas court – 2015/2016</vt:lpstr>
      <vt:lpstr>Fayette county jail - 2015</vt:lpstr>
      <vt:lpstr>Fayette county memorial hospital</vt:lpstr>
      <vt:lpstr>Data requests out to the following: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needs assessment data</dc:title>
  <dc:creator>Christina Blair</dc:creator>
  <cp:lastModifiedBy>Christina Blair</cp:lastModifiedBy>
  <cp:revision>19</cp:revision>
  <dcterms:created xsi:type="dcterms:W3CDTF">2016-12-12T18:36:26Z</dcterms:created>
  <dcterms:modified xsi:type="dcterms:W3CDTF">2017-03-06T21:45:22Z</dcterms:modified>
</cp:coreProperties>
</file>