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8" r:id="rId5"/>
    <p:sldId id="260" r:id="rId6"/>
    <p:sldId id="262" r:id="rId7"/>
    <p:sldId id="264" r:id="rId8"/>
    <p:sldId id="266" r:id="rId9"/>
    <p:sldId id="268" r:id="rId10"/>
    <p:sldId id="270" r:id="rId11"/>
    <p:sldId id="272" r:id="rId12"/>
    <p:sldId id="27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726" y="-798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January 19,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t>Prescription Drugs/Opiates Teen Norms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Friday, January 19,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In your opinion how do people who abuse opiates and other prescription medication obtain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44    Skipped: 0</a:t>
            </a:r>
          </a:p>
        </p:txBody>
      </p:sp>
      <p:pic>
        <p:nvPicPr>
          <p:cNvPr id="4" name="Picture 3" descr="chart2311207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6285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How many times during the school year have you seen or heard educational information about prescription drug misuse?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43    Skipped: 1</a:t>
            </a:r>
          </a:p>
        </p:txBody>
      </p:sp>
      <p:pic>
        <p:nvPicPr>
          <p:cNvPr id="4" name="Picture 3" descr="chart2290749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During the school year, how frequently have you seen or heard information about prescription drugs from the following 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44    Skipped: 0</a:t>
            </a:r>
          </a:p>
        </p:txBody>
      </p:sp>
      <p:pic>
        <p:nvPicPr>
          <p:cNvPr id="4" name="Picture 3" descr="chart22907495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58964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Please rate how believable each of the following sources of information about prescription drugs are to you: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43    Skipped: 1</a:t>
            </a:r>
          </a:p>
        </p:txBody>
      </p:sp>
      <p:pic>
        <p:nvPicPr>
          <p:cNvPr id="4" name="Picture 3" descr="chart2290749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58964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Please indicate how much you think the typical student approves or disapproves of each of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42    Skipped: 2</a:t>
            </a:r>
          </a:p>
        </p:txBody>
      </p:sp>
      <p:pic>
        <p:nvPicPr>
          <p:cNvPr id="4" name="Picture 3" descr="chart22907495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What percentage of students do you believe have used a prescription medication to get high in the past 30 days?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43    Skipped: 1</a:t>
            </a:r>
          </a:p>
        </p:txBody>
      </p:sp>
      <p:pic>
        <p:nvPicPr>
          <p:cNvPr id="4" name="Picture 3" descr="chart22907495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49892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What percentage of students do you believe have used an opiate (OxyContin, Vicodin, Percocet, etc) in the past 30 days?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43    Skipped: 1</a:t>
            </a:r>
          </a:p>
        </p:txBody>
      </p:sp>
      <p:pic>
        <p:nvPicPr>
          <p:cNvPr id="4" name="Picture 3" descr="chart22907495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49892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In your opinion, how easy would it be for someone to obtain an opiate (OxyContin, Vicodin, Percocet) or other prescription medication from a doctor in your community to get high?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42    Skipped: 2</a:t>
            </a:r>
          </a:p>
        </p:txBody>
      </p:sp>
      <p:pic>
        <p:nvPicPr>
          <p:cNvPr id="4" name="Picture 3" descr="chart2311166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In your opinion, how easy would it be for someone to obtain an opiate (OxyContin, Vicodin, Percocet) or other prescription medication from a friend or family member in your community to get high?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42    Skipped: 2</a:t>
            </a:r>
          </a:p>
        </p:txBody>
      </p:sp>
      <p:pic>
        <p:nvPicPr>
          <p:cNvPr id="4" name="Picture 3" descr="chart2311183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287</TotalTime>
  <Words>290</Words>
  <Application>Microsoft Office PowerPoint</Application>
  <PresentationFormat>On-screen Show (16:9)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Q1: How many times during the school year have you seen or heard educational information about prescription drug misuse?</vt:lpstr>
      <vt:lpstr>Q2: During the school year, how frequently have you seen or heard information about prescription drugs from the following sources:</vt:lpstr>
      <vt:lpstr>Q3: Please rate how believable each of the following sources of information about prescription drugs are to you:</vt:lpstr>
      <vt:lpstr>Q4: Please indicate how much you think the typical student approves or disapproves of each of the following:</vt:lpstr>
      <vt:lpstr>Q5: What percentage of students do you believe have used a prescription medication to get high in the past 30 days?</vt:lpstr>
      <vt:lpstr>Q6: What percentage of students do you believe have used an opiate (OxyContin, Vicodin, Percocet, etc) in the past 30 days?</vt:lpstr>
      <vt:lpstr>Q7: In your opinion, how easy would it be for someone to obtain an opiate (OxyContin, Vicodin, Percocet) or other prescription medication from a doctor in your community to get high?</vt:lpstr>
      <vt:lpstr>Q8: In your opinion, how easy would it be for someone to obtain an opiate (OxyContin, Vicodin, Percocet) or other prescription medication from a friend or family member in your community to get high?</vt:lpstr>
      <vt:lpstr>Q9: In your opinion how do people who abuse opiates and other prescription medication obtain it?</vt:lpstr>
    </vt:vector>
  </TitlesOfParts>
  <Company>SurveyMonkey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Christina Blair</cp:lastModifiedBy>
  <cp:revision>42</cp:revision>
  <dcterms:created xsi:type="dcterms:W3CDTF">2014-01-30T23:18:11Z</dcterms:created>
  <dcterms:modified xsi:type="dcterms:W3CDTF">2018-01-19T12:07:37Z</dcterms:modified>
</cp:coreProperties>
</file>